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5"/>
    <p:sldMasterId id="2147483746" r:id="rId6"/>
    <p:sldMasterId id="2147483748" r:id="rId7"/>
    <p:sldMasterId id="2147483696" r:id="rId8"/>
  </p:sldMasterIdLst>
  <p:notesMasterIdLst>
    <p:notesMasterId r:id="rId16"/>
  </p:notesMasterIdLst>
  <p:handoutMasterIdLst>
    <p:handoutMasterId r:id="rId17"/>
  </p:handoutMasterIdLst>
  <p:sldIdLst>
    <p:sldId id="663" r:id="rId9"/>
    <p:sldId id="662" r:id="rId10"/>
    <p:sldId id="666" r:id="rId11"/>
    <p:sldId id="711" r:id="rId12"/>
    <p:sldId id="712" r:id="rId13"/>
    <p:sldId id="702" r:id="rId14"/>
    <p:sldId id="695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ov, Alexander" initials="MA" lastIdx="2" clrIdx="0">
    <p:extLst>
      <p:ext uri="{19B8F6BF-5375-455C-9EA6-DF929625EA0E}">
        <p15:presenceInfo xmlns:p15="http://schemas.microsoft.com/office/powerpoint/2012/main" userId="S::maximova@corp.root.nasd.com::10a9d1ca-4d03-4257-b993-ec24063376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4E3"/>
    <a:srgbClr val="233E66"/>
    <a:srgbClr val="FCF9F0"/>
    <a:srgbClr val="5C594C"/>
    <a:srgbClr val="DFDCD8"/>
    <a:srgbClr val="0082D1"/>
    <a:srgbClr val="FFCF41"/>
    <a:srgbClr val="9EC405"/>
    <a:srgbClr val="067D9A"/>
    <a:srgbClr val="768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2D439-5110-D1E1-D78A-AFD7A6BB9679}" v="58" dt="2022-03-01T16:25:06.251"/>
    <p1510:client id="{8E60E917-9584-4C03-957C-3668D4D5E747}" v="541" dt="2022-03-01T14:37:33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832D44-2936-F148-8FD1-661A648F5D04}" type="datetimeFigureOut">
              <a:rPr lang="en-US"/>
              <a:pPr>
                <a:defRPr/>
              </a:pPr>
              <a:t>6/14/22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2BD3CC-20A9-814A-8DF4-9B872ED1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EC668-0326-AD4B-82C7-D5208662938C}" type="datetimeFigureOut">
              <a:rPr lang="en-US"/>
              <a:pPr>
                <a:defRPr/>
              </a:pPr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A950B0-EC29-9C4D-9EBB-80C2AD84C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50B0-EC29-9C4D-9EBB-80C2AD84CC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50B0-EC29-9C4D-9EBB-80C2AD84CC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50B0-EC29-9C4D-9EBB-80C2AD84CC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18D5C-9E3A-5F4A-BBE4-AE6734DF0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D1D6B-F0F9-7B4C-B58B-C27B7CED7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0F81C-CC1E-6943-905F-6B371C1DE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16440" cy="57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4CCCA35-0A27-D141-849E-634F8068C6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6025" y="159416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778A4A7B-1031-A04E-A6F4-70FAF3923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6025" y="224948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8AF1579-1A01-D94B-90FD-B980B4E14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025" y="292004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58262063-7695-EF4E-A38A-AA8905AF0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025" y="359060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63660500-ABE5-0E43-A782-ECF29D0E64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6025" y="425354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204CFE-09FF-BF4C-98CD-96D42C721F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4941" y="15621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CB4D007B-824B-4C43-B890-2A22329DD6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4941" y="22326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AA557D97-72F5-A44F-9DD7-A60C698CF0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4941" y="28956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585477EF-43CC-C242-BE15-B298976961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4941" y="35661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B1E9AF6-1F0B-9243-B6E8-034BBE692C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4941" y="42138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A67F8D-94A6-874C-9A90-A8D6E4149F91}"/>
              </a:ext>
            </a:extLst>
          </p:cNvPr>
          <p:cNvSpPr/>
          <p:nvPr userDrawn="1"/>
        </p:nvSpPr>
        <p:spPr bwMode="auto">
          <a:xfrm rot="5400000">
            <a:off x="2073275" y="1755775"/>
            <a:ext cx="365125" cy="53975"/>
          </a:xfrm>
          <a:prstGeom prst="rect">
            <a:avLst/>
          </a:prstGeom>
          <a:solidFill>
            <a:srgbClr val="19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7A8C31-CD1E-7B4E-B825-A67A5690D3D1}"/>
              </a:ext>
            </a:extLst>
          </p:cNvPr>
          <p:cNvSpPr/>
          <p:nvPr userDrawn="1"/>
        </p:nvSpPr>
        <p:spPr bwMode="auto">
          <a:xfrm rot="5400000">
            <a:off x="2075656" y="2416969"/>
            <a:ext cx="363538" cy="57150"/>
          </a:xfrm>
          <a:prstGeom prst="rect">
            <a:avLst/>
          </a:prstGeom>
          <a:solidFill>
            <a:srgbClr val="4C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CD7D12-2221-E641-A5D7-02A5305623E9}"/>
              </a:ext>
            </a:extLst>
          </p:cNvPr>
          <p:cNvSpPr/>
          <p:nvPr userDrawn="1"/>
        </p:nvSpPr>
        <p:spPr bwMode="auto">
          <a:xfrm rot="5400000">
            <a:off x="2075656" y="3080544"/>
            <a:ext cx="363538" cy="57150"/>
          </a:xfrm>
          <a:prstGeom prst="rect">
            <a:avLst/>
          </a:prstGeom>
          <a:solidFill>
            <a:srgbClr val="7FC0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33D5D1-F533-D045-86D8-06CE2A844381}"/>
              </a:ext>
            </a:extLst>
          </p:cNvPr>
          <p:cNvSpPr/>
          <p:nvPr userDrawn="1"/>
        </p:nvSpPr>
        <p:spPr bwMode="auto">
          <a:xfrm rot="5400000">
            <a:off x="2074862" y="3743326"/>
            <a:ext cx="365125" cy="57150"/>
          </a:xfrm>
          <a:prstGeom prst="rect">
            <a:avLst/>
          </a:prstGeom>
          <a:solidFill>
            <a:srgbClr val="7F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3F386-BA3A-9644-B699-602B47AFBC12}"/>
              </a:ext>
            </a:extLst>
          </p:cNvPr>
          <p:cNvSpPr/>
          <p:nvPr userDrawn="1"/>
        </p:nvSpPr>
        <p:spPr bwMode="auto">
          <a:xfrm rot="5400000">
            <a:off x="2074862" y="4406901"/>
            <a:ext cx="365125" cy="57150"/>
          </a:xfrm>
          <a:prstGeom prst="rect">
            <a:avLst/>
          </a:prstGeom>
          <a:solidFill>
            <a:srgbClr val="B2D9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6533D-43CA-0A48-9BA8-5143580CA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A05-C438-0749-82B5-53F5816D6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45FC7-F40A-FA45-B6DD-B71025DC3860}"/>
              </a:ext>
            </a:extLst>
          </p:cNvPr>
          <p:cNvSpPr/>
          <p:nvPr/>
        </p:nvSpPr>
        <p:spPr bwMode="auto">
          <a:xfrm>
            <a:off x="1165225" y="1958975"/>
            <a:ext cx="4719638" cy="3744913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defRPr/>
            </a:pPr>
            <a:endParaRPr lang="en-US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99E72-82B7-F048-AB19-105F4B67238A}"/>
              </a:ext>
            </a:extLst>
          </p:cNvPr>
          <p:cNvSpPr/>
          <p:nvPr/>
        </p:nvSpPr>
        <p:spPr bwMode="auto">
          <a:xfrm>
            <a:off x="6400800" y="1956816"/>
            <a:ext cx="4719638" cy="3746500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>
              <a:solidFill>
                <a:srgbClr val="CCDEE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C3A0EF-AF76-0A45-AE3F-F9374D234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5088" y="2139950"/>
            <a:ext cx="4354512" cy="3386138"/>
          </a:xfrm>
          <a:prstGeom prst="rect">
            <a:avLst/>
          </a:prstGeom>
        </p:spPr>
        <p:txBody>
          <a:bodyPr/>
          <a:lstStyle>
            <a:lvl1pPr marL="457200" indent="-4572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B0F0"/>
              </a:buClr>
              <a:buSzPts val="2000"/>
              <a:buFont typeface="+mj-lt"/>
              <a:buAutoNum type="arabicPeriod"/>
              <a:defRPr sz="1800">
                <a:solidFill>
                  <a:srgbClr val="233E66"/>
                </a:solidFill>
              </a:defRPr>
            </a:lvl1pPr>
          </a:lstStyle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AE72AB-D7CE-9E40-B868-5D7CE7E5C2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395413"/>
            <a:ext cx="4551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0776223-BF1A-2147-B512-4BB702B33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1395413"/>
            <a:ext cx="4732338" cy="404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26E601-DC0C-694B-BDDE-426D4931D5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COMPARISON NUMBERED LIST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35A26B4-B985-7848-9BDF-9E390BC91E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3363" y="2139950"/>
            <a:ext cx="4354512" cy="3386138"/>
          </a:xfrm>
          <a:prstGeom prst="rect">
            <a:avLst/>
          </a:prstGeom>
        </p:spPr>
        <p:txBody>
          <a:bodyPr/>
          <a:lstStyle>
            <a:lvl1pPr marL="457200" indent="-4572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B0F0"/>
              </a:buClr>
              <a:buSzPts val="2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5BAFB-B782-A54B-B22F-281E047F44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D896-DF11-9143-946A-527A44B39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664892-50FC-9A4E-9258-08DC655C0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604963" y="2840038"/>
            <a:ext cx="0" cy="1208087"/>
          </a:xfrm>
          <a:prstGeom prst="line">
            <a:avLst/>
          </a:prstGeom>
          <a:ln w="57150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6DA1622-5562-0A41-B805-C12F6D6C78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B53C67-EE0D-5342-9DEB-5FBC2026A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104" y="2840038"/>
            <a:ext cx="8783637" cy="120808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Aft>
                <a:spcPts val="1200"/>
              </a:spcAft>
              <a:buNone/>
              <a:defRPr>
                <a:solidFill>
                  <a:srgbClr val="233E66"/>
                </a:solidFill>
              </a:defRPr>
            </a:lvl1pPr>
            <a:lvl5pPr>
              <a:defRPr>
                <a:solidFill>
                  <a:srgbClr val="233E66"/>
                </a:solidFill>
              </a:defRPr>
            </a:lvl5pPr>
          </a:lstStyle>
          <a:p>
            <a:pPr eaLnBrk="1" hangingPunct="1">
              <a:spcAft>
                <a:spcPts val="1200"/>
              </a:spcAft>
            </a:pP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Es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hat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nicht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nur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5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Jahrhunderte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überlebt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sondern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auch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Spruch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die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elektronische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Schriftbearbeitung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geschafft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(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bemerke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nahezu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unverändert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). welches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Passagen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von Lorem Ipsum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enhielt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so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Desktop Software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Aldus PageMaker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ebenfalls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mit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Lorem Ipsum.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-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6E21A-6FF9-E348-8875-33905F75A7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7D8F4-CD24-CD48-8415-93E09A216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424C8-444C-7F48-95A5-F75D28ECB86D}"/>
              </a:ext>
            </a:extLst>
          </p:cNvPr>
          <p:cNvSpPr/>
          <p:nvPr userDrawn="1"/>
        </p:nvSpPr>
        <p:spPr bwMode="auto">
          <a:xfrm>
            <a:off x="0" y="2075612"/>
            <a:ext cx="12192000" cy="2654300"/>
          </a:xfrm>
          <a:prstGeom prst="rect">
            <a:avLst/>
          </a:prstGeom>
          <a:solidFill>
            <a:srgbClr val="99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FD4DD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2E53B3-733D-624D-B8A1-3967710B0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97BF0-083F-4745-A667-E6185B5775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8950" y="2743200"/>
            <a:ext cx="8932863" cy="127725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Aft>
                <a:spcPts val="1200"/>
              </a:spcAft>
              <a:buNone/>
              <a:defRPr>
                <a:solidFill>
                  <a:srgbClr val="233E66"/>
                </a:solidFill>
              </a:defRPr>
            </a:lvl1pPr>
          </a:lstStyle>
          <a:p>
            <a:pPr eaLnBrk="1" hangingPunct="1">
              <a:spcAft>
                <a:spcPts val="1200"/>
              </a:spcAft>
            </a:pP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Es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hat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nicht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nur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5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Jahrhunderte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überlebt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sondern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auch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Spruch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die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elektronische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Schriftbearbeitung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geschafft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(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bemerke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nahezu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unverändert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). welches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Passagen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von Lorem Ipsum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enhielt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so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Desktop Software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Aldus PageMaker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ebenfalls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mit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Lorem Ipsum.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4933-11DB-8B47-BB23-25F5DA6B25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610344" cy="5403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24010-4B92-1F4C-8196-55009A03E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C4FE2-E353-094D-AF99-2C019788C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5835C8-2D33-AB43-A8AB-138416947776}"/>
              </a:ext>
            </a:extLst>
          </p:cNvPr>
          <p:cNvSpPr/>
          <p:nvPr userDrawn="1"/>
        </p:nvSpPr>
        <p:spPr bwMode="auto">
          <a:xfrm>
            <a:off x="1393952" y="2517648"/>
            <a:ext cx="2818384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9C9A5D-EE98-4B4F-BC4E-17E6DC290F3C}"/>
              </a:ext>
            </a:extLst>
          </p:cNvPr>
          <p:cNvSpPr/>
          <p:nvPr/>
        </p:nvSpPr>
        <p:spPr bwMode="auto">
          <a:xfrm>
            <a:off x="5276978" y="2517648"/>
            <a:ext cx="2806319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A98B1-9FD7-D64D-BE84-9A4C8D36D8FF}"/>
              </a:ext>
            </a:extLst>
          </p:cNvPr>
          <p:cNvSpPr/>
          <p:nvPr/>
        </p:nvSpPr>
        <p:spPr bwMode="auto">
          <a:xfrm>
            <a:off x="9158413" y="2517648"/>
            <a:ext cx="2718396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59FE6C-24D6-CF4A-BCC8-41543697A8B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93952" y="3781300"/>
            <a:ext cx="10482856" cy="765175"/>
            <a:chOff x="1565758" y="4050823"/>
            <a:chExt cx="10482438" cy="76429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0E530C5-829F-BE42-A86A-D5BA61F5F19C}"/>
                </a:ext>
              </a:extLst>
            </p:cNvPr>
            <p:cNvSpPr/>
            <p:nvPr/>
          </p:nvSpPr>
          <p:spPr bwMode="auto">
            <a:xfrm>
              <a:off x="1565758" y="4050823"/>
              <a:ext cx="2818272" cy="764290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80F6215-A339-6C49-A16E-E12B447C1A14}"/>
                </a:ext>
              </a:extLst>
            </p:cNvPr>
            <p:cNvSpPr/>
            <p:nvPr/>
          </p:nvSpPr>
          <p:spPr bwMode="auto">
            <a:xfrm>
              <a:off x="5448628" y="4050823"/>
              <a:ext cx="2806207" cy="764290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3D2CA26-7DAE-544F-9684-6FAE687E4A4E}"/>
                </a:ext>
              </a:extLst>
            </p:cNvPr>
            <p:cNvSpPr/>
            <p:nvPr/>
          </p:nvSpPr>
          <p:spPr bwMode="auto">
            <a:xfrm>
              <a:off x="9329911" y="4050823"/>
              <a:ext cx="2718285" cy="764290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3F55A9-1675-1742-8176-8682DDE86F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6296" y="3447923"/>
            <a:ext cx="7764463" cy="166697"/>
            <a:chOff x="1065166" y="3447785"/>
            <a:chExt cx="7764871" cy="1672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263A85-006A-D34A-8078-DB117CFC14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166" y="3447785"/>
              <a:ext cx="0" cy="16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529DBB-D620-1D4F-BC99-287415339096}"/>
                </a:ext>
              </a:extLst>
            </p:cNvPr>
            <p:cNvCxnSpPr>
              <a:cxnSpLocks/>
            </p:cNvCxnSpPr>
            <p:nvPr/>
          </p:nvCxnSpPr>
          <p:spPr>
            <a:xfrm>
              <a:off x="4948395" y="3447794"/>
              <a:ext cx="0" cy="16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9264EE-FF85-0F48-AEBF-21B156B90ECE}"/>
                </a:ext>
              </a:extLst>
            </p:cNvPr>
            <p:cNvCxnSpPr>
              <a:cxnSpLocks/>
            </p:cNvCxnSpPr>
            <p:nvPr/>
          </p:nvCxnSpPr>
          <p:spPr>
            <a:xfrm>
              <a:off x="8830037" y="3447793"/>
              <a:ext cx="0" cy="16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7AD08A-8E30-0C48-B455-3E765FA5BC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7091" y="2112835"/>
            <a:ext cx="7764498" cy="238128"/>
            <a:chOff x="1096892" y="2112461"/>
            <a:chExt cx="7764905" cy="23823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C66416D-AC98-F34B-88EE-8137FE59BA32}"/>
                </a:ext>
              </a:extLst>
            </p:cNvPr>
            <p:cNvCxnSpPr>
              <a:cxnSpLocks/>
            </p:cNvCxnSpPr>
            <p:nvPr/>
          </p:nvCxnSpPr>
          <p:spPr>
            <a:xfrm>
              <a:off x="4978549" y="2112461"/>
              <a:ext cx="1588" cy="238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3B8421CF-DCAE-CD49-9921-5688B7BB9A8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01065" y="289964"/>
              <a:ext cx="238235" cy="388322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3535CDB5-93F7-F34F-B930-A5B06C43C0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18594" y="290762"/>
              <a:ext cx="238235" cy="388164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9AF85F-315D-2844-BA17-09C6FC89BB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93952" y="5014783"/>
            <a:ext cx="10482854" cy="763587"/>
            <a:chOff x="1565758" y="5283190"/>
            <a:chExt cx="10482436" cy="763808"/>
          </a:xfrm>
        </p:grpSpPr>
        <p:grpSp>
          <p:nvGrpSpPr>
            <p:cNvPr id="57" name="Group 23">
              <a:extLst>
                <a:ext uri="{FF2B5EF4-FFF2-40B4-BE49-F238E27FC236}">
                  <a16:creationId xmlns:a16="http://schemas.microsoft.com/office/drawing/2014/main" id="{3535B67D-08D4-3148-9B33-AFACD1F03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758" y="5283190"/>
              <a:ext cx="10482436" cy="763808"/>
              <a:chOff x="1565758" y="5272467"/>
              <a:chExt cx="10482436" cy="763808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22962C39-FA6E-6F4F-ADCD-DE36ABE57DB3}"/>
                  </a:ext>
                </a:extLst>
              </p:cNvPr>
              <p:cNvSpPr/>
              <p:nvPr/>
            </p:nvSpPr>
            <p:spPr bwMode="auto">
              <a:xfrm>
                <a:off x="1565758" y="5272467"/>
                <a:ext cx="2818272" cy="763808"/>
              </a:xfrm>
              <a:prstGeom prst="roundRect">
                <a:avLst/>
              </a:prstGeom>
              <a:solidFill>
                <a:srgbClr val="1029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EB99787E-6866-F34D-82E2-1B3F8FE30FBC}"/>
                  </a:ext>
                </a:extLst>
              </p:cNvPr>
              <p:cNvSpPr/>
              <p:nvPr userDrawn="1"/>
            </p:nvSpPr>
            <p:spPr bwMode="auto">
              <a:xfrm>
                <a:off x="9329910" y="5272467"/>
                <a:ext cx="2718284" cy="763808"/>
              </a:xfrm>
              <a:prstGeom prst="roundRect">
                <a:avLst/>
              </a:prstGeom>
              <a:solidFill>
                <a:srgbClr val="1029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C71DCB3-F56E-CB44-9BE1-4D73D33D6426}"/>
                </a:ext>
              </a:extLst>
            </p:cNvPr>
            <p:cNvSpPr/>
            <p:nvPr userDrawn="1"/>
          </p:nvSpPr>
          <p:spPr bwMode="auto">
            <a:xfrm>
              <a:off x="5447041" y="5283190"/>
              <a:ext cx="2807794" cy="763808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5006138-DA93-5A41-8458-97EAAC86AD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977" y="2357001"/>
            <a:ext cx="1093643" cy="109541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11D3A8AC-962E-0A4F-8C05-8EEE8B097751}"/>
              </a:ext>
            </a:extLst>
          </p:cNvPr>
          <p:cNvSpPr/>
          <p:nvPr/>
        </p:nvSpPr>
        <p:spPr bwMode="auto">
          <a:xfrm>
            <a:off x="5276978" y="1176528"/>
            <a:ext cx="2806319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Picture Placeholder 8">
            <a:extLst>
              <a:ext uri="{FF2B5EF4-FFF2-40B4-BE49-F238E27FC236}">
                <a16:creationId xmlns:a16="http://schemas.microsoft.com/office/drawing/2014/main" id="{D2E9D32F-0BC3-0040-BF5C-9067D9E79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568" y="3612704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9FAB737C-0FBE-234F-88D4-54E51BB66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568" y="4861662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F5C8FB9-17A4-5648-AD28-979F4E17CF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103798" y="4711254"/>
            <a:ext cx="0" cy="132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4671098D-52A9-414A-AD76-63DE6C56F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4870" y="2349373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1CFD8025-38DE-1243-9B9E-AB85A91D5F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19720" y="3612704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BF39882-FFF5-1243-B28B-633D4C2AC4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9251" y="4861662"/>
            <a:ext cx="1096963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3D29E5E6-8ADA-734D-AFC4-7E333E5E9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08022" y="2349373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DC146073-5B9A-3D46-B062-EDDB9285CA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02872" y="3612704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823E5979-0751-0246-B643-13B038F472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02872" y="4861662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4C12B48B-73A1-F142-A88C-4558DF93AFF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4870" y="1008253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41B1400-211D-BD46-B898-EBFC869F25A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962583" y="4705158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A008E07-8F1E-E94C-95CF-A3014BCBBE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837925" y="4711253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79">
            <a:extLst>
              <a:ext uri="{FF2B5EF4-FFF2-40B4-BE49-F238E27FC236}">
                <a16:creationId xmlns:a16="http://schemas.microsoft.com/office/drawing/2014/main" id="{BADE5FE2-D327-E645-92E8-B93D910F40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46584" y="266135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78" name="Text Placeholder 79">
            <a:extLst>
              <a:ext uri="{FF2B5EF4-FFF2-40B4-BE49-F238E27FC236}">
                <a16:creationId xmlns:a16="http://schemas.microsoft.com/office/drawing/2014/main" id="{E76FD99B-625C-A541-A581-2F198A2F3E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48855" y="2916170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79" name="Text Placeholder 79">
            <a:extLst>
              <a:ext uri="{FF2B5EF4-FFF2-40B4-BE49-F238E27FC236}">
                <a16:creationId xmlns:a16="http://schemas.microsoft.com/office/drawing/2014/main" id="{F10D7C79-27BC-B145-935A-8D9E8C59CD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5670" y="3959830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E22002F1-0103-5142-A57B-DD26F46885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97941" y="4214648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1" name="Text Placeholder 79">
            <a:extLst>
              <a:ext uri="{FF2B5EF4-FFF2-40B4-BE49-F238E27FC236}">
                <a16:creationId xmlns:a16="http://schemas.microsoft.com/office/drawing/2014/main" id="{967538C7-459E-8D47-AFBE-F5E2663EF0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6462" y="5171261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2" name="Text Placeholder 79">
            <a:extLst>
              <a:ext uri="{FF2B5EF4-FFF2-40B4-BE49-F238E27FC236}">
                <a16:creationId xmlns:a16="http://schemas.microsoft.com/office/drawing/2014/main" id="{EEE218DF-55B1-4242-B4C3-68C3B6BF5D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28733" y="5426079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3" name="Text Placeholder 79">
            <a:extLst>
              <a:ext uri="{FF2B5EF4-FFF2-40B4-BE49-F238E27FC236}">
                <a16:creationId xmlns:a16="http://schemas.microsoft.com/office/drawing/2014/main" id="{F0C19260-5C23-4F44-B819-BFC2CCC49E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26214" y="1350077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4" name="Text Placeholder 79">
            <a:extLst>
              <a:ext uri="{FF2B5EF4-FFF2-40B4-BE49-F238E27FC236}">
                <a16:creationId xmlns:a16="http://schemas.microsoft.com/office/drawing/2014/main" id="{27770E46-7285-954D-9E8F-B65A67E1EF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28485" y="1604895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5" name="Text Placeholder 79">
            <a:extLst>
              <a:ext uri="{FF2B5EF4-FFF2-40B4-BE49-F238E27FC236}">
                <a16:creationId xmlns:a16="http://schemas.microsoft.com/office/drawing/2014/main" id="{1CC04C75-20FE-8B47-A1BA-0953B01D85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87944" y="2681904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6" name="Text Placeholder 79">
            <a:extLst>
              <a:ext uri="{FF2B5EF4-FFF2-40B4-BE49-F238E27FC236}">
                <a16:creationId xmlns:a16="http://schemas.microsoft.com/office/drawing/2014/main" id="{7170E12C-B363-6E4E-8A01-8A3F930370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90215" y="293672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7" name="Text Placeholder 79">
            <a:extLst>
              <a:ext uri="{FF2B5EF4-FFF2-40B4-BE49-F238E27FC236}">
                <a16:creationId xmlns:a16="http://schemas.microsoft.com/office/drawing/2014/main" id="{D859EFF6-34BE-A64D-A1CE-3177F831F4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87944" y="3948663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8" name="Text Placeholder 79">
            <a:extLst>
              <a:ext uri="{FF2B5EF4-FFF2-40B4-BE49-F238E27FC236}">
                <a16:creationId xmlns:a16="http://schemas.microsoft.com/office/drawing/2014/main" id="{ADD6528D-8759-2542-814E-6E05039971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0215" y="4203481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9" name="Text Placeholder 79">
            <a:extLst>
              <a:ext uri="{FF2B5EF4-FFF2-40B4-BE49-F238E27FC236}">
                <a16:creationId xmlns:a16="http://schemas.microsoft.com/office/drawing/2014/main" id="{7742966D-6D6D-3144-8D7E-D43B64FB78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87944" y="5170485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0" name="Text Placeholder 79">
            <a:extLst>
              <a:ext uri="{FF2B5EF4-FFF2-40B4-BE49-F238E27FC236}">
                <a16:creationId xmlns:a16="http://schemas.microsoft.com/office/drawing/2014/main" id="{CB734CF7-033C-E048-BAF2-B1A5ACCD42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0215" y="5425303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91" name="Text Placeholder 79">
            <a:extLst>
              <a:ext uri="{FF2B5EF4-FFF2-40B4-BE49-F238E27FC236}">
                <a16:creationId xmlns:a16="http://schemas.microsoft.com/office/drawing/2014/main" id="{4002D04C-2E94-D742-9998-8031625625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51507" y="2681904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2" name="Text Placeholder 79">
            <a:extLst>
              <a:ext uri="{FF2B5EF4-FFF2-40B4-BE49-F238E27FC236}">
                <a16:creationId xmlns:a16="http://schemas.microsoft.com/office/drawing/2014/main" id="{793D7359-B2C2-3E4B-9E90-74F929801DD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53778" y="293672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93" name="Text Placeholder 79">
            <a:extLst>
              <a:ext uri="{FF2B5EF4-FFF2-40B4-BE49-F238E27FC236}">
                <a16:creationId xmlns:a16="http://schemas.microsoft.com/office/drawing/2014/main" id="{FB34FEFC-8B78-7646-9747-38DD0380ED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9236" y="394637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4" name="Text Placeholder 79">
            <a:extLst>
              <a:ext uri="{FF2B5EF4-FFF2-40B4-BE49-F238E27FC236}">
                <a16:creationId xmlns:a16="http://schemas.microsoft.com/office/drawing/2014/main" id="{2707E05E-E358-4D47-9DE7-96900C6BBCE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51507" y="4201190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95" name="Text Placeholder 79">
            <a:extLst>
              <a:ext uri="{FF2B5EF4-FFF2-40B4-BE49-F238E27FC236}">
                <a16:creationId xmlns:a16="http://schemas.microsoft.com/office/drawing/2014/main" id="{06463B6D-2DBA-FF4E-BCC9-22B87C8831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36699" y="5188473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6" name="Text Placeholder 79">
            <a:extLst>
              <a:ext uri="{FF2B5EF4-FFF2-40B4-BE49-F238E27FC236}">
                <a16:creationId xmlns:a16="http://schemas.microsoft.com/office/drawing/2014/main" id="{5D3DBDFE-7C1D-1442-A025-BFCB6D2DD27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38970" y="5443291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5734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ontent,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x-none">
                <a:latin typeface="Open Sans Semibold" charset="0"/>
                <a:ea typeface="Open Sans Semibold" charset="0"/>
                <a:cs typeface="Open Sans Semibold" charset="0"/>
              </a:rPr>
              <a:t>TEXT +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950" y="4043363"/>
            <a:ext cx="10964863" cy="1971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BB0C-86E3-D749-ADB0-2D8F4827E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DF147-3B75-104C-8FDE-9C67660A62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950" y="1316038"/>
            <a:ext cx="107791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Open Sans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Open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buClr>
                <a:srgbClr val="65B4E3"/>
              </a:buClr>
              <a:buFont typeface="Arial" panose="020B0604020202020204" pitchFamily="34" charset="0"/>
              <a:buChar char="•"/>
            </a:pPr>
            <a:endParaRPr lang="id-ID" altLang="en-US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04F0D-F4FA-D24E-B011-97E4100D97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0" y="1289050"/>
            <a:ext cx="10814050" cy="1770063"/>
          </a:xfrm>
          <a:prstGeom prst="rect">
            <a:avLst/>
          </a:prstGeom>
        </p:spPr>
        <p:txBody>
          <a:bodyPr/>
          <a:lstStyle>
            <a:lvl1pPr marL="285750" indent="-285750" eaLnBrk="1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1pPr>
          </a:lstStyle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buClr>
                <a:srgbClr val="65B4E3"/>
              </a:buClr>
              <a:buFont typeface="Arial" panose="020B0604020202020204" pitchFamily="34" charset="0"/>
              <a:buChar char="•"/>
            </a:pP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Eipsa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ab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b="1" err="1">
                <a:solidFill>
                  <a:srgbClr val="65B4E3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endParaRPr lang="id-ID" altLang="en-US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buClr>
                <a:srgbClr val="65B4E3"/>
              </a:buClr>
              <a:buFont typeface="Arial" panose="020B0604020202020204" pitchFamily="34" charset="0"/>
              <a:buChar char="•"/>
            </a:pP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Eipsa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ab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Sadfaxadf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Ewqd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dfdss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vitae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dicta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sunt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explicabo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vitae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dicta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sunt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explicabo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</a:t>
            </a:r>
            <a:endParaRPr lang="en-US" altLang="en-US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65B4E3"/>
              </a:buClr>
              <a:buFont typeface="Arial" panose="020B0604020202020204" pitchFamily="34" charset="0"/>
              <a:buChar char="•"/>
            </a:pP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Eipsa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ab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vitae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dicta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sunt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explicabo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9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6527" y="1886152"/>
            <a:ext cx="5356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82B6-66D6-034D-95C5-928A3EFC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3B9853-493E-D547-AB44-3CEB33970B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PICTURE AND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739CA5-2BF7-9447-9395-E65E63560B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034" y="2653971"/>
            <a:ext cx="5008562" cy="2830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Integer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augue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tempor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placerat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id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enim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Cras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consequat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iaculis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nisl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in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ullamcorper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urna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justo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facilisis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arcu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Vestibulum vitae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Sed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semper.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Nulla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egestas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eros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lorem,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sollicitudin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risus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ultrices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Aenean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sodales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maximus.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C8FA0D2-9F86-BA48-941E-51D1F9AA66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034" y="2110090"/>
            <a:ext cx="5284788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08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79144" y="1943701"/>
            <a:ext cx="1643063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5DB9-DCA9-C64B-9918-0A7468DF7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6436AB6D-C93E-1B4A-A62F-B0570A3297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652" y="1943701"/>
            <a:ext cx="1643063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6955F93-1F27-6445-859C-6AFF79083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4379" y="2482657"/>
            <a:ext cx="3288442" cy="256381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Integer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. Cras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in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,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Vestibulum vitae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at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semper.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lorem,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maximus.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0CB768-2214-DF40-BCAA-E5A242B4C0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4379" y="2020461"/>
            <a:ext cx="3288442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BB83AA9-B0CC-C64D-87EB-DFC4D5B368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35045" y="2482657"/>
            <a:ext cx="3288442" cy="256381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Integer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. Cras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in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,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Vestibulum vitae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at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semper.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lorem,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maximus.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2C6A1F3-FD23-F84E-8EE6-79C17EC422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35045" y="2020461"/>
            <a:ext cx="3288442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47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501776" y="1315927"/>
            <a:ext cx="1598613" cy="14336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501776" y="3016987"/>
            <a:ext cx="1598613" cy="14336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501776" y="4718047"/>
            <a:ext cx="1598613" cy="14336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3A2F-A119-CA4E-B995-5786B6702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C8414D-5B45-274A-B06D-C518EE0461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40222" y="1534547"/>
            <a:ext cx="3208552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5D54397-CEE4-8A44-A710-F34F490CDE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0113" y="1991532"/>
            <a:ext cx="6556294" cy="588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3FFEA5-4A8A-8C46-86A5-47733D944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39997" y="3194385"/>
            <a:ext cx="3208552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8F02332-AF57-2143-B810-2183D3B05D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9888" y="3651370"/>
            <a:ext cx="6556294" cy="588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C7A4D23-F925-CB4B-A0C6-AAD667250A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39997" y="4903046"/>
            <a:ext cx="3208552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7D8BD3A-767C-9E4C-BBD0-A3AC7466D1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39888" y="5360031"/>
            <a:ext cx="6556294" cy="588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169985" y="3872911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169986" y="1716675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5E53-C7FB-DE44-83A6-E8E8A896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B32EDBE-6295-AE44-A5D8-613B196A6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263" y="2108200"/>
            <a:ext cx="5616575" cy="434975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>
                <a:solidFill>
                  <a:srgbClr val="66B4E3"/>
                </a:solidFill>
              </a:defRPr>
            </a:lvl1pPr>
          </a:lstStyle>
          <a:p>
            <a:pPr eaLnBrk="1" hangingPunct="1"/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Bunksia</a:t>
            </a:r>
            <a:r>
              <a:rPr lang="en-US" altLang="en-US" sz="2000" b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dhsfd</a:t>
            </a:r>
            <a:endParaRPr lang="en-US" altLang="en-US" sz="2000" b="1">
              <a:solidFill>
                <a:srgbClr val="66B4E3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21243A6-1ED0-A24D-A481-7AEA62B94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263" y="2543175"/>
            <a:ext cx="7494587" cy="571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4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93CBE85-595E-4C40-B451-57866E319B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263" y="4270213"/>
            <a:ext cx="5616575" cy="434975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>
                <a:solidFill>
                  <a:srgbClr val="66B4E3"/>
                </a:solidFill>
              </a:defRPr>
            </a:lvl1pPr>
          </a:lstStyle>
          <a:p>
            <a:pPr eaLnBrk="1" hangingPunct="1"/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Bunksia</a:t>
            </a:r>
            <a:r>
              <a:rPr lang="en-US" altLang="en-US" sz="2000" b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dhsfd</a:t>
            </a:r>
            <a:endParaRPr lang="en-US" altLang="en-US" sz="2000" b="1">
              <a:solidFill>
                <a:srgbClr val="66B4E3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26D1FFEF-8B95-3D48-A0B2-56EB2400C6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6263" y="4705188"/>
            <a:ext cx="7494587" cy="571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4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441448" y="2288175"/>
            <a:ext cx="2030414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080793" y="2288174"/>
            <a:ext cx="2030414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720138" y="2288173"/>
            <a:ext cx="2030414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15FA-547F-BF49-9CAB-F7B5BCA7E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5CD962-80A7-DA43-8E2C-CED8E4292D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1567" y="4354513"/>
            <a:ext cx="293302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1D12033-B44B-B146-86F1-9D673D56C7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025" y="4824413"/>
            <a:ext cx="2932113" cy="923925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algn="ctr" eaLnBrk="1" hangingPunct="1"/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8D105D9-084F-F744-A214-46262C9CAB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7234" y="4354513"/>
            <a:ext cx="293302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4243638-4C2E-AC48-8D4E-4D5164280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7692" y="4824413"/>
            <a:ext cx="2932113" cy="923925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algn="ctr" eaLnBrk="1" hangingPunct="1"/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84FD3DF-4F8B-0D4F-99D5-B33C005631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12443" y="4354513"/>
            <a:ext cx="293302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5FC843F-B4DC-BD4B-AB78-F1A09141F1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2901" y="4824413"/>
            <a:ext cx="2932113" cy="923925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algn="ctr" eaLnBrk="1" hangingPunct="1"/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53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18D5C-9E3A-5F4A-BBE4-AE6734DF0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D1D6B-F0F9-7B4C-B58B-C27B7CED7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0F81C-CC1E-6943-905F-6B371C1DE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16440" cy="57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4CCCA35-0A27-D141-849E-634F8068C6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6025" y="159416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778A4A7B-1031-A04E-A6F4-70FAF3923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6025" y="224948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8AF1579-1A01-D94B-90FD-B980B4E14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025" y="292004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58262063-7695-EF4E-A38A-AA8905AF0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025" y="359060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204CFE-09FF-BF4C-98CD-96D42C721F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4941" y="15621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CB4D007B-824B-4C43-B890-2A22329DD6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4941" y="22326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AA557D97-72F5-A44F-9DD7-A60C698CF0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4941" y="28956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585477EF-43CC-C242-BE15-B298976961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4941" y="35661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2F2DF8-E6EB-494A-94D8-4A979EEA8F08}"/>
              </a:ext>
            </a:extLst>
          </p:cNvPr>
          <p:cNvSpPr/>
          <p:nvPr userDrawn="1"/>
        </p:nvSpPr>
        <p:spPr bwMode="auto">
          <a:xfrm rot="5400000">
            <a:off x="2073275" y="1755775"/>
            <a:ext cx="365125" cy="53975"/>
          </a:xfrm>
          <a:prstGeom prst="rect">
            <a:avLst/>
          </a:prstGeom>
          <a:solidFill>
            <a:srgbClr val="19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E679A25-243B-1C45-8A0E-D95C93BE1C5C}"/>
              </a:ext>
            </a:extLst>
          </p:cNvPr>
          <p:cNvSpPr/>
          <p:nvPr userDrawn="1"/>
        </p:nvSpPr>
        <p:spPr bwMode="auto">
          <a:xfrm rot="5400000">
            <a:off x="2075656" y="2416969"/>
            <a:ext cx="363538" cy="57150"/>
          </a:xfrm>
          <a:prstGeom prst="rect">
            <a:avLst/>
          </a:prstGeom>
          <a:solidFill>
            <a:srgbClr val="4C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FBB17A-B184-D347-8C24-8BE0ECAFD18A}"/>
              </a:ext>
            </a:extLst>
          </p:cNvPr>
          <p:cNvSpPr/>
          <p:nvPr userDrawn="1"/>
        </p:nvSpPr>
        <p:spPr bwMode="auto">
          <a:xfrm rot="5400000">
            <a:off x="2075656" y="3080544"/>
            <a:ext cx="363538" cy="57150"/>
          </a:xfrm>
          <a:prstGeom prst="rect">
            <a:avLst/>
          </a:prstGeom>
          <a:solidFill>
            <a:srgbClr val="7FC0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B5D784-2F7E-F44A-B843-54EE2593A6C0}"/>
              </a:ext>
            </a:extLst>
          </p:cNvPr>
          <p:cNvSpPr/>
          <p:nvPr userDrawn="1"/>
        </p:nvSpPr>
        <p:spPr bwMode="auto">
          <a:xfrm rot="5400000">
            <a:off x="2074862" y="3743326"/>
            <a:ext cx="365125" cy="57150"/>
          </a:xfrm>
          <a:prstGeom prst="rect">
            <a:avLst/>
          </a:prstGeom>
          <a:solidFill>
            <a:srgbClr val="7F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animBg="1"/>
      <p:bldP spid="6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17588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906837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355724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009063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57950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3438-764F-4A49-8501-EDD1B919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82CDE85-E3CC-AF45-8C9F-6EC3EC369B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776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1820EC1-D91E-D24A-AE56-DFDCA1CC9E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6175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7E6550E-24BE-F84C-86E9-892F1ED25E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6668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67FAF2A-71BA-674C-81AD-44A140B53B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2067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D09FEE-3E53-7C4E-9433-8DC8F77F56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98274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CCF3643-D757-D043-9268-AAE4979054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673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9B3C2CA-8232-B145-BA83-C461E860FB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9880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4C8CEB-EBCE-8B4E-9BEB-5DC41B829E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25279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166812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8100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529388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9210676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1166812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848100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529388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9210676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781-FF60-1340-AC32-4FC3DC22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26BF69-1BFE-E04A-846E-343D98B63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E8F6C9A-7732-3741-9481-ED7115F263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66812" y="30851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D73EED9-99F2-2640-B89B-36C2262562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812" y="33835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8B34C69-51AB-494B-9805-888CA3B86D4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48100" y="30851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E580B63-19E9-A54F-BC2B-1BDA6353AD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48100" y="33835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D660600-173F-4A4C-A166-66EF4333CE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29388" y="3087124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020AA0-8623-0B48-9A34-58EC563C3B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9388" y="3385575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72FE2E2-573D-E648-8571-F18FFE6E816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10676" y="30851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AE7B4EB-DE51-044A-8992-2096856809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10676" y="33835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2D43593-F732-0A40-9A50-E9972F6EDA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50804" y="5691392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72DBA60-2D63-E646-8186-5752313037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0804" y="5989843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D357515-92E1-BE42-A629-A94E4E36DD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832092" y="5691392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496B669-3522-3948-94E0-F01FC69921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2092" y="5989843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C92C094-602F-3648-9687-BCFECE75592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13380" y="56934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01A9DF4-6FEE-E54D-882D-5A584341E0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3380" y="59918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05BA827-2490-054B-BCC7-8491EEF432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94668" y="5691392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0AB59E8-6BB9-1449-B3B2-1F63B85CB8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94668" y="5989843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5656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A7F307-D783-6C4A-9E2A-C254E2EB8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66B4E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C7CFD6-E946-1C4D-9DF6-19021D642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1" y="2157018"/>
            <a:ext cx="3618119" cy="3389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33E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Integer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augue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tempor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placerat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id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enim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Cras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consequat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iaculis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nisl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in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ullamcorper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urna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justo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facilisis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arcu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Vestibulum vitae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Sed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semper.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Nulla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egestas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eros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lorem,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sollicitudin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risus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ultrices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Aenean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sodales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maximus.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EA325FC-00A4-C24A-8FF4-8587122C9F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951" y="1613137"/>
            <a:ext cx="3618119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rgbClr val="66B4E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502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C7CFD6-E946-1C4D-9DF6-19021D642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900" y="2594646"/>
            <a:ext cx="6420953" cy="1917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Integer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augue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tempor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placerat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id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enim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Cras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consequat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iaculis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nisl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in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ullamcorper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urna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justo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facilisis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arcu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Vestibulum vitae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Sed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semper.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Nulla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egestas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eros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lorem,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sollicitudin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risus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ultrices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Aenean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sodales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maximus.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EA325FC-00A4-C24A-8FF4-8587122C9F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7900" y="2090214"/>
            <a:ext cx="3618119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B0F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036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27188"/>
            <a:ext cx="1828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338263" y="3659188"/>
            <a:ext cx="1303337" cy="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2854327"/>
            <a:ext cx="8112369" cy="704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rgbClr val="66B4E3"/>
                </a:solidFill>
                <a:latin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43949"/>
            <a:ext cx="6862762" cy="50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66B4E3"/>
                </a:solidFill>
                <a:latin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4921189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6B4E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 (Presenter Name)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350973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 (Date)</a:t>
            </a:r>
          </a:p>
        </p:txBody>
      </p:sp>
    </p:spTree>
    <p:extLst>
      <p:ext uri="{BB962C8B-B14F-4D97-AF65-F5344CB8AC3E}">
        <p14:creationId xmlns:p14="http://schemas.microsoft.com/office/powerpoint/2010/main" val="6989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0CBFC6-56D6-274A-9A37-DAFFD26C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HEADLINE ONLY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E4A359D-A96A-324E-8597-5C2BD02E96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13200" y="64166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CA956B4-68E4-E94D-99DB-22E881F0DB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5363" y="6356350"/>
            <a:ext cx="3175000" cy="422275"/>
          </a:xfrm>
          <a:prstGeom prst="rect">
            <a:avLst/>
          </a:prstGeom>
        </p:spPr>
        <p:txBody>
          <a:bodyPr/>
          <a:lstStyle>
            <a:lvl1pPr algn="r">
              <a:defRPr b="1" smtClean="0">
                <a:solidFill>
                  <a:srgbClr val="66B4E3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850D08A-2822-8D4E-9400-79F3B62A0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7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4DFC40-ABCE-2645-94C9-BFC3A37DB1FE}"/>
              </a:ext>
            </a:extLst>
          </p:cNvPr>
          <p:cNvCxnSpPr>
            <a:cxnSpLocks/>
          </p:cNvCxnSpPr>
          <p:nvPr userDrawn="1"/>
        </p:nvCxnSpPr>
        <p:spPr>
          <a:xfrm>
            <a:off x="2254250" y="2841625"/>
            <a:ext cx="0" cy="75565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328ED4-2CE0-2042-89B3-5D6DF3C3B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3638" y="2749327"/>
            <a:ext cx="7256462" cy="52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aseline="0">
                <a:solidFill>
                  <a:srgbClr val="66B4E3"/>
                </a:solidFill>
                <a:latin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8FC04-AB78-CE4B-95F6-3B8EA03281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3638" y="3382057"/>
            <a:ext cx="7256462" cy="347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>
                <a:solidFill>
                  <a:srgbClr val="233E6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sz="20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Click here to add text</a:t>
            </a:r>
          </a:p>
          <a:p>
            <a:pPr lvl="0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FEB626-DDC2-234F-BEBF-1D698B74D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992" y="2558936"/>
            <a:ext cx="1757871" cy="132102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960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E3C5123-EF04-FF4C-BE63-202D825F0B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13200" y="64166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C817D34-85FD-7E41-9840-F347B5F9DA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5363" y="6356350"/>
            <a:ext cx="3175000" cy="422275"/>
          </a:xfrm>
          <a:prstGeom prst="rect">
            <a:avLst/>
          </a:prstGeom>
        </p:spPr>
        <p:txBody>
          <a:bodyPr/>
          <a:lstStyle>
            <a:lvl1pPr algn="r">
              <a:defRPr b="1" smtClean="0">
                <a:solidFill>
                  <a:srgbClr val="66B4E3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850D08A-2822-8D4E-9400-79F3B62A0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27188"/>
            <a:ext cx="1828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338263" y="3659188"/>
            <a:ext cx="1303337" cy="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2854327"/>
            <a:ext cx="8112369" cy="704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43949"/>
            <a:ext cx="6862762" cy="50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4921189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Edit Master text styles (Presenter Name)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350973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 (Date)</a:t>
            </a:r>
          </a:p>
        </p:txBody>
      </p:sp>
    </p:spTree>
    <p:extLst>
      <p:ext uri="{BB962C8B-B14F-4D97-AF65-F5344CB8AC3E}">
        <p14:creationId xmlns:p14="http://schemas.microsoft.com/office/powerpoint/2010/main" val="1732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781-FF60-1340-AC32-4FC3DC22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26BF69-1BFE-E04A-846E-343D98B63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HEADLINE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7D75-134F-5C4C-A479-96D0F825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1C1A0D-5901-9848-9530-C1D185CD5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BULLETED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F83A-2F4A-C24A-8AC9-D30377A10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950" y="1219200"/>
            <a:ext cx="9829800" cy="4614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B0F0"/>
              </a:buClr>
              <a:buFont typeface="Courier New" panose="02070309020205020404" pitchFamily="49" charset="0"/>
              <a:buChar char="o"/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rgbClr val="00B0F0"/>
              </a:buClr>
              <a:buSzPct val="100000"/>
              <a:buFont typeface="Courier New" panose="02070309020205020404" pitchFamily="49" charset="0"/>
              <a:buChar char="o"/>
              <a:defRPr b="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24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7D75-134F-5C4C-A479-96D0F825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1C1A0D-5901-9848-9530-C1D185CD5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NUMBER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F83A-2F4A-C24A-8AC9-D30377A10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950" y="1219200"/>
            <a:ext cx="9829800" cy="46148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B0F0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00100" indent="-342900">
              <a:buClr>
                <a:srgbClr val="00B0F0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00B0F0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51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7EDAA-3B0B-6349-92D5-0B77404DF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CBFB4-22A4-7840-B868-769882D24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4CF8C48-17FF-BB45-A7D3-32ADDCA22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4021" y="3885074"/>
            <a:ext cx="5603958" cy="525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200FC4-88C0-9343-9D5B-E4C22E8A71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1030" y="4621442"/>
            <a:ext cx="3309938" cy="508000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>
                <a:solidFill>
                  <a:srgbClr val="233E66"/>
                </a:solidFill>
              </a:defRPr>
            </a:lvl1pPr>
          </a:lstStyle>
          <a:p>
            <a:pPr rtl="0"/>
            <a:r>
              <a:rPr lang="en-US" sz="2000" b="1" i="0" u="none" strike="noStrike" kern="1200" baseline="0">
                <a:solidFill>
                  <a:srgbClr val="FFFFFF"/>
                </a:solidFill>
                <a:latin typeface="Open Sans Semibold" panose="020B0606030504020204" pitchFamily="34" charset="0"/>
              </a:rPr>
              <a:t>Click here to add text</a:t>
            </a:r>
          </a:p>
          <a:p>
            <a:pPr lvl="0"/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C02CAA9-7BC9-194E-99A2-AEA2E0E8A9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2500" y="1996408"/>
            <a:ext cx="2109788" cy="1701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086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257CC-87CE-EE48-B57A-F0A59578E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64CED-8680-B140-8CB2-D6A982D42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4DFC40-ABCE-2645-94C9-BFC3A37DB1FE}"/>
              </a:ext>
            </a:extLst>
          </p:cNvPr>
          <p:cNvCxnSpPr>
            <a:cxnSpLocks/>
          </p:cNvCxnSpPr>
          <p:nvPr userDrawn="1"/>
        </p:nvCxnSpPr>
        <p:spPr>
          <a:xfrm>
            <a:off x="2254250" y="2841625"/>
            <a:ext cx="0" cy="75565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328ED4-2CE0-2042-89B3-5D6DF3C3B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3638" y="2749327"/>
            <a:ext cx="7256462" cy="52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8FC04-AB78-CE4B-95F6-3B8EA03281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3638" y="3382057"/>
            <a:ext cx="7256462" cy="347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>
                <a:solidFill>
                  <a:srgbClr val="233E6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sz="20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Click here to add text</a:t>
            </a:r>
          </a:p>
          <a:p>
            <a:pPr lvl="0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FEB626-DDC2-234F-BEBF-1D698B74D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992" y="2558936"/>
            <a:ext cx="1757871" cy="132102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9600"/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151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6533D-43CA-0A48-9BA8-5143580CA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A05-C438-0749-82B5-53F5816D6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45FC7-F40A-FA45-B6DD-B71025DC3860}"/>
              </a:ext>
            </a:extLst>
          </p:cNvPr>
          <p:cNvSpPr/>
          <p:nvPr/>
        </p:nvSpPr>
        <p:spPr bwMode="auto">
          <a:xfrm>
            <a:off x="1165225" y="1958975"/>
            <a:ext cx="4719638" cy="3744913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>
              <a:solidFill>
                <a:srgbClr val="CCDEE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99E72-82B7-F048-AB19-105F4B67238A}"/>
              </a:ext>
            </a:extLst>
          </p:cNvPr>
          <p:cNvSpPr/>
          <p:nvPr/>
        </p:nvSpPr>
        <p:spPr bwMode="auto">
          <a:xfrm>
            <a:off x="6400800" y="1956816"/>
            <a:ext cx="4719638" cy="3746500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defRPr/>
            </a:pPr>
            <a:endParaRPr lang="en-US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C3A0EF-AF76-0A45-AE3F-F9374D234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5088" y="2139950"/>
            <a:ext cx="4354512" cy="3386138"/>
          </a:xfrm>
          <a:prstGeom prst="rect">
            <a:avLst/>
          </a:prstGeom>
        </p:spPr>
        <p:txBody>
          <a:bodyPr/>
          <a:lstStyle>
            <a:lvl1pPr marL="342900" indent="-342900" rtl="0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1pPr>
          </a:lstStyle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endParaRPr lang="id-ID" b="0" i="0" u="none" strike="noStrike" kern="1200" baseline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lvl="0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A86064-CF45-7F46-BC61-5FEC78CBA3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8962" y="2139696"/>
            <a:ext cx="4383314" cy="3386138"/>
          </a:xfrm>
          <a:prstGeom prst="rect">
            <a:avLst/>
          </a:prstGeom>
        </p:spPr>
        <p:txBody>
          <a:bodyPr/>
          <a:lstStyle>
            <a:lvl1pPr rtl="0"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  <a:defRPr sz="1800">
                <a:solidFill>
                  <a:srgbClr val="233E66"/>
                </a:solidFill>
              </a:defRPr>
            </a:lvl1pPr>
          </a:lstStyle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endParaRPr lang="id-ID" b="0" i="0" u="none" strike="noStrike" kern="1200" baseline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AE72AB-D7CE-9E40-B868-5D7CE7E5C2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395413"/>
            <a:ext cx="4551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0776223-BF1A-2147-B512-4BB702B33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1395413"/>
            <a:ext cx="4732338" cy="404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26E601-DC0C-694B-BDDE-426D4931D5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COMPARISON BULLETED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063" y="6299200"/>
            <a:ext cx="3175000" cy="422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84F0A7A-3AF9-4547-BB76-992D46C71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19" r:id="rId3"/>
    <p:sldLayoutId id="2147483728" r:id="rId4"/>
    <p:sldLayoutId id="2147483724" r:id="rId5"/>
    <p:sldLayoutId id="2147483737" r:id="rId6"/>
    <p:sldLayoutId id="2147483727" r:id="rId7"/>
    <p:sldLayoutId id="2147483726" r:id="rId8"/>
    <p:sldLayoutId id="2147483738" r:id="rId9"/>
    <p:sldLayoutId id="2147483739" r:id="rId10"/>
    <p:sldLayoutId id="2147483729" r:id="rId11"/>
    <p:sldLayoutId id="2147483730" r:id="rId12"/>
    <p:sldLayoutId id="2147483743" r:id="rId13"/>
    <p:sldLayoutId id="2147483707" r:id="rId14"/>
    <p:sldLayoutId id="2147483735" r:id="rId15"/>
    <p:sldLayoutId id="2147483708" r:id="rId16"/>
    <p:sldLayoutId id="2147483711" r:id="rId17"/>
    <p:sldLayoutId id="2147483709" r:id="rId18"/>
    <p:sldLayoutId id="2147483710" r:id="rId19"/>
    <p:sldLayoutId id="2147483712" r:id="rId20"/>
    <p:sldLayoutId id="2147483713" r:id="rId2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bg1"/>
        </a:buClr>
        <a:buFont typeface="Courier New" charset="0"/>
        <a:buChar char="o"/>
        <a:defRPr sz="2000" b="1" kern="1200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1"/>
        </a:buClr>
        <a:buFont typeface="Arial" charset="0"/>
        <a:buChar char="•"/>
        <a:defRPr b="1" kern="1200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1"/>
        </a:buClr>
        <a:buSzPct val="50000"/>
        <a:buFont typeface="Arial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24968-4F72-344A-832B-A1404657F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83732CD-6678-DF4E-9F90-6433C38899E5}"/>
              </a:ext>
            </a:extLst>
          </p:cNvPr>
          <p:cNvSpPr>
            <a:spLocks noGrp="1"/>
          </p:cNvSpPr>
          <p:nvPr userDrawn="1"/>
        </p:nvSpPr>
        <p:spPr>
          <a:xfrm>
            <a:off x="4161839" y="6405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E2F79CA-2730-AC4D-ACEE-3E2149700017}"/>
              </a:ext>
            </a:extLst>
          </p:cNvPr>
          <p:cNvSpPr>
            <a:spLocks noGrp="1"/>
          </p:cNvSpPr>
          <p:nvPr userDrawn="1"/>
        </p:nvSpPr>
        <p:spPr>
          <a:xfrm>
            <a:off x="8751302" y="6348689"/>
            <a:ext cx="3175000" cy="422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8D54A4-7885-EF4C-8906-E05CED342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A2D3AA-79A6-9746-80AA-E573A5DC39D2}"/>
              </a:ext>
            </a:extLst>
          </p:cNvPr>
          <p:cNvSpPr>
            <a:spLocks noGrp="1"/>
          </p:cNvSpPr>
          <p:nvPr userDrawn="1"/>
        </p:nvSpPr>
        <p:spPr>
          <a:xfrm>
            <a:off x="4161839" y="6405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Confidential | Copyright 2021 FINRA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014108-1151-E14C-B071-1A8496349BAC}"/>
              </a:ext>
            </a:extLst>
          </p:cNvPr>
          <p:cNvSpPr>
            <a:spLocks noGrp="1"/>
          </p:cNvSpPr>
          <p:nvPr userDrawn="1"/>
        </p:nvSpPr>
        <p:spPr>
          <a:xfrm>
            <a:off x="8751302" y="6348689"/>
            <a:ext cx="3175000" cy="422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3B7335-38F6-6A4F-AFDC-F587BD0D2CD0}"/>
              </a:ext>
            </a:extLst>
          </p:cNvPr>
          <p:cNvSpPr/>
          <p:nvPr userDrawn="1"/>
        </p:nvSpPr>
        <p:spPr>
          <a:xfrm>
            <a:off x="0" y="1794391"/>
            <a:ext cx="6964680" cy="2945249"/>
          </a:xfrm>
          <a:prstGeom prst="rect">
            <a:avLst/>
          </a:prstGeom>
          <a:solidFill>
            <a:srgbClr val="23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BD056-FA9D-FB4C-81E3-DB85B53D14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2" r:id="rId2"/>
    <p:sldLayoutId id="2147483753" r:id="rId3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ra.org/filing-reporting/finra-gateway/dynamic-reporting/audit-active-user-accounts" TargetMode="External"/><Relationship Id="rId2" Type="http://schemas.openxmlformats.org/officeDocument/2006/relationships/hyperlink" Target="https://www.finra.org/filing-reporting/entitlement/finra-account-management-syste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inra.org/sites/default/files/2022-02/Account-Data-Dictionar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FBDFD-027F-5547-865F-BDD6077D2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Account Details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74D2F-CD92-854B-8C16-B7244D1A8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FIP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6EE6D-CEDE-4C48-BFBD-FBE1FE0EC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February 28th, 2022</a:t>
            </a:r>
          </a:p>
        </p:txBody>
      </p:sp>
    </p:spTree>
    <p:extLst>
      <p:ext uri="{BB962C8B-B14F-4D97-AF65-F5344CB8AC3E}">
        <p14:creationId xmlns:p14="http://schemas.microsoft.com/office/powerpoint/2010/main" val="105150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2FAD94-8883-024D-8899-870AE66E96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| 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49E58-845E-544E-92BD-E9418D15F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81842-FC29-9748-B766-CD7361A8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04373-0A01-E94A-B89B-7B205F9A1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872AAE-C838-6C40-96C5-1DD9CF594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Data Columns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D90752-F99D-5946-BA74-13B8C32ED3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F8BE4E-82C0-EF45-B4A1-5F87AAA593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6024" y="3590609"/>
            <a:ext cx="2609851" cy="365125"/>
          </a:xfrm>
        </p:spPr>
        <p:txBody>
          <a:bodyPr/>
          <a:lstStyle/>
          <a:p>
            <a:r>
              <a:rPr lang="en-US"/>
              <a:t>Useful Links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C3DAC-5961-8641-B8AC-76BFB5DA43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B42CE6-11B5-A442-AB6B-103CCBF372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BA311F-62BB-124D-AB7B-F9CC14943F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EA867B-8A4A-904B-B0D1-945547BB58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04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4E40075D-88B4-4887-9106-D8860CE67BEB}"/>
              </a:ext>
            </a:extLst>
          </p:cNvPr>
          <p:cNvSpPr txBox="1">
            <a:spLocks/>
          </p:cNvSpPr>
          <p:nvPr/>
        </p:nvSpPr>
        <p:spPr>
          <a:xfrm>
            <a:off x="7074675" y="4968560"/>
            <a:ext cx="2607517" cy="36512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Font typeface="Courier New" charset="0"/>
              <a:buNone/>
              <a:defRPr sz="2400"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C58D8934-C2AE-436C-96BE-866B26E87017}"/>
              </a:ext>
            </a:extLst>
          </p:cNvPr>
          <p:cNvSpPr txBox="1">
            <a:spLocks/>
          </p:cNvSpPr>
          <p:nvPr/>
        </p:nvSpPr>
        <p:spPr>
          <a:xfrm>
            <a:off x="6096000" y="4852673"/>
            <a:ext cx="648335" cy="4810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Font typeface="Courier New" charset="0"/>
              <a:buNone/>
              <a:defRPr sz="2800" b="1" kern="1200">
                <a:solidFill>
                  <a:srgbClr val="66B4E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FCB33-41E2-2E48-83D1-64BCC68423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2FBAA-8B8B-3247-9DF3-A40C12DF38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F4BA53-325D-D044-AFC6-48ECDC9D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86323"/>
            <a:ext cx="9829312" cy="677293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DC5D3-2A01-6046-8492-B153A30B6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3721" y="696943"/>
            <a:ext cx="10723686" cy="4522715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0" dirty="0">
                <a:latin typeface="Open Sans Semibold"/>
                <a:ea typeface="Open Sans Semibold"/>
                <a:cs typeface="Open Sans Semibold"/>
              </a:rPr>
              <a:t>The new Account Details report is available 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0" dirty="0">
                <a:latin typeface="Open Sans"/>
                <a:ea typeface="Open Sans"/>
                <a:cs typeface="Open Sans"/>
              </a:rPr>
              <a:t>Super Account Admins (SAA’s)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0" dirty="0">
                <a:latin typeface="Open Sans"/>
                <a:ea typeface="Open Sans"/>
                <a:cs typeface="Open Sans"/>
              </a:rPr>
              <a:t>Account Admins (AA’s) – Will have access to view data, that the SAA has provided administrative access to their account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0" dirty="0">
                <a:latin typeface="Open Sans Semibold"/>
                <a:ea typeface="Open Sans Semibold"/>
                <a:cs typeface="Open Sans Semibold"/>
              </a:rPr>
              <a:t>The Account Details report replaces the All Accounts report that was available to just SAA’s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0" dirty="0">
                <a:latin typeface="Open Sans Semibold"/>
                <a:ea typeface="Open Sans Semibold"/>
                <a:cs typeface="Open Sans Semibold"/>
              </a:rPr>
              <a:t>The Account Details report is available in FINRA Gateway via: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0" dirty="0">
                <a:latin typeface="Open Sans"/>
                <a:ea typeface="Open Sans"/>
                <a:cs typeface="Open Sans"/>
              </a:rPr>
              <a:t>Admin</a:t>
            </a:r>
            <a:r>
              <a:rPr lang="en-US" sz="1600" dirty="0">
                <a:latin typeface="Open Sans"/>
                <a:ea typeface="Open Sans"/>
                <a:cs typeface="Open Sans"/>
              </a:rPr>
              <a:t>              </a:t>
            </a:r>
            <a:r>
              <a:rPr lang="en-US" sz="1600" b="0" dirty="0">
                <a:latin typeface="Open Sans"/>
                <a:ea typeface="Open Sans"/>
                <a:cs typeface="Open Sans"/>
              </a:rPr>
              <a:t> landing page</a:t>
            </a:r>
            <a:r>
              <a:rPr lang="en-US" sz="1600" dirty="0">
                <a:latin typeface="Open Sans"/>
                <a:ea typeface="Open Sans"/>
                <a:cs typeface="Open Sans"/>
              </a:rPr>
              <a:t>               </a:t>
            </a:r>
            <a:r>
              <a:rPr lang="en-US" sz="1600" b="0" dirty="0">
                <a:latin typeface="Open Sans"/>
                <a:ea typeface="Open Sans"/>
                <a:cs typeface="Open Sans"/>
              </a:rPr>
              <a:t> Account Details Report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0" dirty="0">
                <a:latin typeface="Open Sans"/>
                <a:ea typeface="Open Sans"/>
                <a:cs typeface="Open Sans"/>
              </a:rPr>
              <a:t>Reports</a:t>
            </a:r>
            <a:r>
              <a:rPr lang="en-US" sz="1600" dirty="0">
                <a:latin typeface="Open Sans"/>
                <a:ea typeface="Open Sans"/>
                <a:cs typeface="Open Sans"/>
              </a:rPr>
              <a:t>             </a:t>
            </a:r>
            <a:r>
              <a:rPr lang="en-US" sz="1600" b="0" dirty="0">
                <a:latin typeface="Open Sans"/>
                <a:ea typeface="Open Sans"/>
                <a:cs typeface="Open Sans"/>
              </a:rPr>
              <a:t> Templates</a:t>
            </a:r>
            <a:r>
              <a:rPr lang="en-US" sz="1600" dirty="0">
                <a:latin typeface="Open Sans"/>
                <a:ea typeface="Open Sans"/>
                <a:cs typeface="Open Sans"/>
              </a:rPr>
              <a:t>             </a:t>
            </a:r>
            <a:r>
              <a:rPr lang="en-US" sz="1600" b="0" dirty="0">
                <a:latin typeface="Open Sans"/>
                <a:ea typeface="Open Sans"/>
                <a:cs typeface="Open Sans"/>
              </a:rPr>
              <a:t> Audit</a:t>
            </a:r>
            <a:r>
              <a:rPr lang="en-US" sz="1600" dirty="0">
                <a:latin typeface="Open Sans"/>
                <a:ea typeface="Open Sans"/>
                <a:cs typeface="Open Sans"/>
              </a:rPr>
              <a:t>             </a:t>
            </a:r>
            <a:r>
              <a:rPr lang="en-US" sz="1600" b="0" dirty="0">
                <a:latin typeface="Open Sans"/>
                <a:ea typeface="Open Sans"/>
                <a:cs typeface="Open Sans"/>
              </a:rPr>
              <a:t> Account Details Report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Open Sans Semibold"/>
                <a:ea typeface="Open Sans Semibold"/>
                <a:cs typeface="Open Sans Semibold"/>
              </a:rPr>
              <a:t>The report includes the following functionality like other reports in FINRA gateway: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</a:rPr>
              <a:t>Columns – Select the columns you would like to see in the report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</a:rPr>
              <a:t>Filter  - Filter by different column values (including specific entitlements in sub-tables)</a:t>
            </a:r>
            <a:endParaRPr lang="en-US" sz="1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</a:rPr>
              <a:t>Group – Group certain data like entitlements or all active accounts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</a:rPr>
              <a:t>Export – Download and export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</a:rPr>
              <a:t>Save – Save to your list of custom reports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/>
          </a:p>
          <a:p>
            <a:pPr lvl="1">
              <a:lnSpc>
                <a:spcPct val="150000"/>
              </a:lnSpc>
            </a:pPr>
            <a:endParaRPr lang="en-US" sz="1600" b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27B1AA-5A29-4F57-BDA5-68D37D303601}"/>
              </a:ext>
            </a:extLst>
          </p:cNvPr>
          <p:cNvSpPr/>
          <p:nvPr/>
        </p:nvSpPr>
        <p:spPr>
          <a:xfrm>
            <a:off x="4801737" y="3520184"/>
            <a:ext cx="676406" cy="15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CAA6500-6608-436E-AD97-521B5F97E162}"/>
              </a:ext>
            </a:extLst>
          </p:cNvPr>
          <p:cNvSpPr/>
          <p:nvPr/>
        </p:nvSpPr>
        <p:spPr>
          <a:xfrm>
            <a:off x="2802510" y="3521759"/>
            <a:ext cx="676406" cy="15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D5D638D-0617-44F0-8C32-10C04678F49E}"/>
              </a:ext>
            </a:extLst>
          </p:cNvPr>
          <p:cNvSpPr/>
          <p:nvPr/>
        </p:nvSpPr>
        <p:spPr>
          <a:xfrm>
            <a:off x="2890765" y="3971258"/>
            <a:ext cx="676406" cy="15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790A535-2617-443C-BB01-99D250874427}"/>
              </a:ext>
            </a:extLst>
          </p:cNvPr>
          <p:cNvSpPr/>
          <p:nvPr/>
        </p:nvSpPr>
        <p:spPr>
          <a:xfrm>
            <a:off x="4586814" y="3971258"/>
            <a:ext cx="676406" cy="15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E691F6F-3094-4126-93A4-59BEE4BE0DB9}"/>
              </a:ext>
            </a:extLst>
          </p:cNvPr>
          <p:cNvSpPr/>
          <p:nvPr/>
        </p:nvSpPr>
        <p:spPr>
          <a:xfrm>
            <a:off x="5828260" y="3956829"/>
            <a:ext cx="676406" cy="15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72E967-547E-431C-80BC-39D5E2469C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54CB2-61ED-4668-8B93-66B0432BEC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84827-13C6-46E2-AA90-727639CC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1" y="275573"/>
            <a:ext cx="9829312" cy="576197"/>
          </a:xfrm>
        </p:spPr>
        <p:txBody>
          <a:bodyPr/>
          <a:lstStyle/>
          <a:p>
            <a:r>
              <a:rPr lang="en-US"/>
              <a:t>Data Columns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0D50A-D0E8-4C2B-A60E-66B679A1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7" y="976145"/>
            <a:ext cx="11047326" cy="54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72E967-547E-431C-80BC-39D5E2469C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54CB2-61ED-4668-8B93-66B0432BEC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84827-13C6-46E2-AA90-727639CC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Columns Contd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68E28-D69D-4FB6-98FC-256E1305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55" y="1111250"/>
            <a:ext cx="10658109" cy="51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0834A5-7981-5644-A9CF-5DA799E1C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5FD75-8BB1-6445-AA13-5C0E6676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90A1A0-7DA9-564C-85D4-3A2331FDF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1931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A62104-4197-41B0-8F22-170962D252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76B8D-78FC-4B68-A003-DAB31E9C9B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FB82E-FADB-47CB-AB59-59A9107A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Links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30A1F-87A9-4F46-B8A5-5B3A2DC5D8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648" y="1216152"/>
            <a:ext cx="9829800" cy="4614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Account Management Product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hlinkClick r:id="rId2"/>
              </a:rPr>
              <a:t>https://www.finra.org/filing-reporting/entitlement/finra-account-management-system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Active Account user Guide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hlinkClick r:id="rId3"/>
              </a:rPr>
              <a:t>https://www.finra.org/filing-reporting/finra-gateway/dynamic-reporting/audit-active-user-accounts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Data Dictionary</a:t>
            </a:r>
          </a:p>
          <a:p>
            <a:pPr marL="914400" lvl="2" indent="0">
              <a:buNone/>
            </a:pPr>
            <a:r>
              <a:rPr lang="en-US">
                <a:hlinkClick r:id="rId4"/>
              </a:rPr>
              <a:t>https://www.finra.org/sites/default/files/2022-02/Account-Data-Dictionary.pdf</a:t>
            </a:r>
            <a:endParaRPr lang="en-US"/>
          </a:p>
          <a:p>
            <a:pPr marL="914400" lvl="2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RA Brand Colors">
      <a:dk1>
        <a:srgbClr val="000000"/>
      </a:dk1>
      <a:lt1>
        <a:srgbClr val="FFFFFF"/>
      </a:lt1>
      <a:dk2>
        <a:srgbClr val="233E66"/>
      </a:dk2>
      <a:lt2>
        <a:srgbClr val="EEECE1"/>
      </a:lt2>
      <a:accent1>
        <a:srgbClr val="0082D1"/>
      </a:accent1>
      <a:accent2>
        <a:srgbClr val="FB483C"/>
      </a:accent2>
      <a:accent3>
        <a:srgbClr val="93C305"/>
      </a:accent3>
      <a:accent4>
        <a:srgbClr val="233E66"/>
      </a:accent4>
      <a:accent5>
        <a:srgbClr val="3A7D9B"/>
      </a:accent5>
      <a:accent6>
        <a:srgbClr val="FFD043"/>
      </a:accent6>
      <a:hlink>
        <a:srgbClr val="0082D1"/>
      </a:hlink>
      <a:folHlink>
        <a:srgbClr val="9EC305"/>
      </a:folHlink>
    </a:clrScheme>
    <a:fontScheme name="FINRA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err="1">
            <a:solidFill>
              <a:srgbClr val="CCDEE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B89FA7B-77FB-9644-AFE0-AFEBE137DBC4}" vid="{258B3439-65C1-7B4A-88BE-120A331E323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89FA7B-77FB-9644-AFE0-AFEBE137DBC4}" vid="{193E9811-5AF5-4345-A1BC-BC23CDF4352C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89FA7B-77FB-9644-AFE0-AFEBE137DBC4}" vid="{8E315DC2-6DED-D641-BB99-E40CA1266C9C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89FA7B-77FB-9644-AFE0-AFEBE137DBC4}" vid="{9518D99D-8D27-E042-AD80-6034E2BC90C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pComm Document" ma:contentTypeID="0x010100770E47E299A1314192C4A8C796412BE00600E39107372498654B8B2D0C6FC8CB083D" ma:contentTypeVersion="14" ma:contentTypeDescription="" ma:contentTypeScope="" ma:versionID="7295e22b4657b5e7fb684fc5698225e1">
  <xsd:schema xmlns:xsd="http://www.w3.org/2001/XMLSchema" xmlns:xs="http://www.w3.org/2001/XMLSchema" xmlns:p="http://schemas.microsoft.com/office/2006/metadata/properties" xmlns:ns1="http://schemas.microsoft.com/sharepoint/v3" xmlns:ns2="83e1c1ad-2533-431d-81d8-931176aa4438" xmlns:ns3="03e20ffb-96e6-497f-9ab7-ea93d82e738d" targetNamespace="http://schemas.microsoft.com/office/2006/metadata/properties" ma:root="true" ma:fieldsID="2cbcea3a22acaaf7e85a41f0c18fb9d0" ns1:_="" ns2:_="" ns3:_="">
    <xsd:import namespace="http://schemas.microsoft.com/sharepoint/v3"/>
    <xsd:import namespace="83e1c1ad-2533-431d-81d8-931176aa4438"/>
    <xsd:import namespace="03e20ffb-96e6-497f-9ab7-ea93d82e738d"/>
    <xsd:element name="properties">
      <xsd:complexType>
        <xsd:sequence>
          <xsd:element name="documentManagement">
            <xsd:complexType>
              <xsd:all>
                <xsd:element ref="ns1:ArticleStartDate" minOccurs="0"/>
                <xsd:element ref="ns2:Content_x0020_Owner" minOccurs="0"/>
                <xsd:element ref="ns2:Certification_x0020_Date" minOccurs="0"/>
                <xsd:element ref="ns2:TaxCatchAll" minOccurs="0"/>
                <xsd:element ref="ns2:TaxCatchAllLabel" minOccurs="0"/>
                <xsd:element ref="ns2:FriendlyTitle" minOccurs="0"/>
                <xsd:element ref="ns2:FriendlyURL" minOccurs="0"/>
                <xsd:element ref="ns1:SummaryLinks" minOccurs="0"/>
                <xsd:element ref="ns2:c455287dcb114a0096623e52b2ec4f03" minOccurs="0"/>
                <xsd:element ref="ns2:n7740ad3f4c7424c90389790311fc9f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2" nillable="true" ma:displayName="Article Date" ma:description="Article Date is a site column created by the Publishing feature. It is used on the Article Page Content Type as the date of the page." ma:format="DateOnly" ma:internalName="ArticleStartDate" ma:readOnly="false">
      <xsd:simpleType>
        <xsd:restriction base="dms:DateTime"/>
      </xsd:simpleType>
    </xsd:element>
    <xsd:element name="SummaryLinks" ma:index="16" nillable="true" ma:displayName="Summary Links" ma:description="Summary Links is a site column created by the Publishing feature. It is used on the Welcome Page Content Type to display a set of links." ma:internalName="SummaryLinks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1c1ad-2533-431d-81d8-931176aa4438" elementFormDefault="qualified">
    <xsd:import namespace="http://schemas.microsoft.com/office/2006/documentManagement/types"/>
    <xsd:import namespace="http://schemas.microsoft.com/office/infopath/2007/PartnerControls"/>
    <xsd:element name="Content_x0020_Owner" ma:index="3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ertification_x0020_Date" ma:index="4" nillable="true" ma:displayName="Certification Date" ma:default="[today]" ma:format="DateOnly" ma:internalName="Certification_x0020_Date" ma:readOnly="false">
      <xsd:simpleType>
        <xsd:restriction base="dms:DateTime"/>
      </xsd:simpleType>
    </xsd:element>
    <xsd:element name="TaxCatchAll" ma:index="6" nillable="true" ma:displayName="Taxonomy Catch All Column" ma:description="" ma:hidden="true" ma:list="{286e6fc1-5b21-452f-9885-ad4da0051a27}" ma:internalName="TaxCatchAll" ma:showField="CatchAllData" ma:web="83e1c1ad-2533-431d-81d8-931176aa4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description="" ma:hidden="true" ma:list="{286e6fc1-5b21-452f-9885-ad4da0051a27}" ma:internalName="TaxCatchAllLabel" ma:readOnly="true" ma:showField="CatchAllDataLabel" ma:web="83e1c1ad-2533-431d-81d8-931176aa4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riendlyTitle" ma:index="8" nillable="true" ma:displayName="FriendlyTitle" ma:internalName="FriendlyTitle" ma:readOnly="false">
      <xsd:simpleType>
        <xsd:restriction base="dms:Text">
          <xsd:maxLength value="255"/>
        </xsd:restriction>
      </xsd:simpleType>
    </xsd:element>
    <xsd:element name="FriendlyURL" ma:index="9" nillable="true" ma:displayName="FriendlyURL" ma:internalName="FriendlyURL" ma:readOnly="false">
      <xsd:simpleType>
        <xsd:restriction base="dms:Text">
          <xsd:maxLength value="255"/>
        </xsd:restriction>
      </xsd:simpleType>
    </xsd:element>
    <xsd:element name="c455287dcb114a0096623e52b2ec4f03" ma:index="18" nillable="true" ma:taxonomy="true" ma:internalName="c455287dcb114a0096623e52b2ec4f03" ma:taxonomyFieldName="FINRAnetKeywords" ma:displayName="FINRAnet Keywords" ma:default="" ma:fieldId="{c455287d-cb11-4a00-9662-3e52b2ec4f03}" ma:taxonomyMulti="true" ma:sspId="56edc007-c38c-4efe-a094-ac264930a1d4" ma:termSetId="391bee98-ff7f-4ac2-b2cb-26d246d508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740ad3f4c7424c90389790311fc9fd" ma:index="19" ma:taxonomy="true" ma:internalName="n7740ad3f4c7424c90389790311fc9fd" ma:taxonomyFieldName="CorpCom_x0020_Category" ma:displayName="CorpCom Category" ma:readOnly="false" ma:default="" ma:fieldId="{77740ad3-f4c7-424c-9038-9790311fc9fd}" ma:sspId="56edc007-c38c-4efe-a094-ac264930a1d4" ma:termSetId="605a5da7-8f30-4e9e-bf93-87914ff084c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20ffb-96e6-497f-9ab7-ea93d82e7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83191b47-300f-4a28-8b93-79a287788b06" ContentTypeId="0x0101009AE840A300E50146BC9008750C1AECDC08" PreviousValue="tru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 xsi:nil="true"/>
    <SummaryLinks xmlns="http://schemas.microsoft.com/sharepoint/v3">&lt;div title="_schemaversion" id="_3"&gt;
  &lt;div title="_links"&gt;
    &lt;div title="_link"&gt;
      &lt;span title="_title"&gt;PowerPoint Presentation template – White&lt;/span&gt;
      &lt;span title="_order"&gt;1&lt;/span&gt;
      &lt;span title="_begincolumn"&gt;True&lt;/span&gt;
      &lt;span title="_linkurl"&gt;
        &lt;a href="/tools-resources/corporate-services/branding-templates/finra-templates/PowerPoint-Presentation-Template-Light-Background"&gt;/tools-resources/corporate-services/branding-templates/finra-templates/PowerPoint-Presentation-Template-Light-Background&lt;/a&gt;
      &lt;/span&gt;
      &lt;span title="_style"&gt;Default&lt;/span&gt;
    &lt;/div&gt;
    &lt;div title="_link"&gt;
      &lt;span title="_title"&gt;PowerPoint Training Materials&lt;/span&gt;
      &lt;span title="_order"&gt;2&lt;/span&gt;
      &lt;span title="_begincolumn"&gt;False&lt;/span&gt;
      &lt;span title="_linkurl"&gt;
        &lt;a href="/tools-resources/corporate-services/branding-templates/finra-templates/PowerPoint-Training-Materials"&gt;/tools-resources/corporate-services/branding-templates/finra-templates/PowerPoint-Training-Materials&lt;/a&gt;
      &lt;/span&gt;
      &lt;span title="_style"&gt;Default&lt;/span&gt;
    &lt;/div&gt;
    &lt;div title="_link"&gt;
      &lt;span title="_title"&gt;PowerPoint Presentation Style Guidelines&lt;/span&gt;
      &lt;span title="_order"&gt;3&lt;/span&gt;
      &lt;span title="_begincolumn"&gt;False&lt;/span&gt;
      &lt;span title="_linkurl"&gt;
        &lt;a href="/tools-resources/corporate-services/branding-templates/finra-templates/PowerPoint-Presentation-Style-Guidelines"&gt;/tools-resources/corporate-services/branding-templates/finra-templates/PowerPoint-Presentation-Style-Guidelines&lt;/a&gt;
      &lt;/span&gt;
      &lt;span title="_style"&gt;Default&lt;/span&gt;
    &lt;/div&gt;
  &lt;/div&gt;
  &lt;div title="_view"&gt;
    &lt;span title="_columns"&gt;1&lt;/span&gt;
    &lt;span title="_linkstyle"&gt;&lt;/span&gt;
    &lt;span title="_groupstyle"&gt;&lt;/span&gt;
  &lt;/div&gt;
&lt;/div&gt;</SummaryLinks>
    <TaxCatchAll xmlns="83e1c1ad-2533-431d-81d8-931176aa4438">
      <Value>5291</Value>
      <Value>5288</Value>
      <Value>5292</Value>
    </TaxCatchAll>
    <FriendlyURL xmlns="83e1c1ad-2533-431d-81d8-931176aa4438">/tools-resources/corporate-services/branding-templates/finra-templates/PowerPoint-Presentation-Template-Dark-Background</FriendlyURL>
    <FriendlyTitle xmlns="83e1c1ad-2533-431d-81d8-931176aa4438">PowerPoint-Presentation-Template-Dark-Background</FriendlyTitle>
    <Content_x0020_Owner xmlns="83e1c1ad-2533-431d-81d8-931176aa4438">
      <UserInfo>
        <DisplayName>Crawford, Shari</DisplayName>
        <AccountId>574</AccountId>
        <AccountType/>
      </UserInfo>
    </Content_x0020_Owner>
    <Certification_x0020_Date xmlns="83e1c1ad-2533-431d-81d8-931176aa4438">2021-01-26T05:00:00+00:00</Certification_x0020_Date>
    <c455287dcb114a0096623e52b2ec4f03 xmlns="83e1c1ad-2533-431d-81d8-931176aa4438">
      <Terms xmlns="http://schemas.microsoft.com/office/infopath/2007/PartnerControls"/>
    </c455287dcb114a0096623e52b2ec4f03>
    <n7740ad3f4c7424c90389790311fc9fd xmlns="83e1c1ad-2533-431d-81d8-931176aa44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FINRA Templates</TermName>
          <TermId xmlns="http://schemas.microsoft.com/office/infopath/2007/PartnerControls">91eec77c-0c27-4f52-99f8-763b3c4393b1</TermId>
        </TermInfo>
      </Terms>
    </n7740ad3f4c7424c90389790311fc9fd>
  </documentManagement>
</p:properties>
</file>

<file path=customXml/itemProps1.xml><?xml version="1.0" encoding="utf-8"?>
<ds:datastoreItem xmlns:ds="http://schemas.openxmlformats.org/officeDocument/2006/customXml" ds:itemID="{D7C7EACF-A1F4-4268-B763-BBA8389990A8}">
  <ds:schemaRefs>
    <ds:schemaRef ds:uri="03e20ffb-96e6-497f-9ab7-ea93d82e738d"/>
    <ds:schemaRef ds:uri="83e1c1ad-2533-431d-81d8-931176aa44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3E23DC-7C3D-4A60-AAF1-6A5B2AC50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D0450-512B-4DDA-BC3C-F9A0B555178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F7E76FD-1D7B-4941-84D0-D666CA7F00A4}">
  <ds:schemaRefs>
    <ds:schemaRef ds:uri="03e20ffb-96e6-497f-9ab7-ea93d82e738d"/>
    <ds:schemaRef ds:uri="83e1c1ad-2533-431d-81d8-931176aa44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PP_dark_animated_template_2021</Template>
  <TotalTime>0</TotalTime>
  <Words>256</Words>
  <Application>Microsoft Macintosh PowerPoint</Application>
  <PresentationFormat>Widescreen</PresentationFormat>
  <Paragraphs>53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Open Sans</vt:lpstr>
      <vt:lpstr>Open Sans Semibold</vt:lpstr>
      <vt:lpstr>Wingdings</vt:lpstr>
      <vt:lpstr>Office Theme</vt:lpstr>
      <vt:lpstr>1_Custom Design</vt:lpstr>
      <vt:lpstr>2_Custom Design</vt:lpstr>
      <vt:lpstr>Custom Design</vt:lpstr>
      <vt:lpstr>PowerPoint Presentation</vt:lpstr>
      <vt:lpstr>Agenda</vt:lpstr>
      <vt:lpstr>Introduction</vt:lpstr>
      <vt:lpstr>Data Columns</vt:lpstr>
      <vt:lpstr>Data Columns Contd</vt:lpstr>
      <vt:lpstr>PowerPoint Presentation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(Dark Background)</dc:title>
  <dc:creator>Lanter, Matt</dc:creator>
  <cp:lastModifiedBy>Walford, Kirk</cp:lastModifiedBy>
  <cp:revision>26</cp:revision>
  <cp:lastPrinted>2018-07-02T21:39:55Z</cp:lastPrinted>
  <dcterms:created xsi:type="dcterms:W3CDTF">2021-01-26T05:13:20Z</dcterms:created>
  <dcterms:modified xsi:type="dcterms:W3CDTF">2022-06-14T19:41:12Z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0x010100770E47E299A1314192C4A8C796412BE00600E39107372498654B8B2D0C6FC8CB083D</vt:lpwstr>
  </property>
  <property fmtid="{D5CDD505-2E9C-101B-9397-08002B2CF9AE}" pid="3" name="CorpCom Category">
    <vt:lpwstr>5288;#FINRA Templates|91eec77c-0c27-4f52-99f8-763b3c4393b1</vt:lpwstr>
  </property>
  <property fmtid="{D5CDD505-2E9C-101B-9397-08002B2CF9AE}" pid="4" name="CorpCommTemplateLocation">
    <vt:lpwstr>5292;#All Locations|bd5f5001-ce21-4c9e-a6e7-118ecdcaffbf</vt:lpwstr>
  </property>
  <property fmtid="{D5CDD505-2E9C-101B-9397-08002B2CF9AE}" pid="5" name="CorpCommTemplateType">
    <vt:lpwstr>5291;#PowerPoint|3129ef04-fa35-421d-8b21-54cada21af96</vt:lpwstr>
  </property>
  <property fmtid="{D5CDD505-2E9C-101B-9397-08002B2CF9AE}" pid="6" name="FINRAnetKeywords">
    <vt:lpwstr/>
  </property>
  <property fmtid="{D5CDD505-2E9C-101B-9397-08002B2CF9AE}" pid="7" name="NXPowerLiteLastOptimized">
    <vt:lpwstr>3340251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S8.2.2</vt:lpwstr>
  </property>
  <property fmtid="{D5CDD505-2E9C-101B-9397-08002B2CF9AE}" pid="10" name="e06bc055988742f1bcda51481c8c2369">
    <vt:lpwstr>PowerPoint|3129ef04-fa35-421d-8b21-54cada21af96</vt:lpwstr>
  </property>
  <property fmtid="{D5CDD505-2E9C-101B-9397-08002B2CF9AE}" pid="11" name="lc36536e56f04972a479d25ef97574bc">
    <vt:lpwstr>All Locations|bd5f5001-ce21-4c9e-a6e7-118ecdcaffbf</vt:lpwstr>
  </property>
</Properties>
</file>